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7" r:id="rId2"/>
    <p:sldId id="264" r:id="rId3"/>
    <p:sldId id="265" r:id="rId4"/>
    <p:sldId id="267" r:id="rId5"/>
    <p:sldId id="328" r:id="rId6"/>
    <p:sldId id="276" r:id="rId7"/>
    <p:sldId id="277" r:id="rId8"/>
    <p:sldId id="278" r:id="rId9"/>
    <p:sldId id="327" r:id="rId10"/>
    <p:sldId id="279" r:id="rId11"/>
    <p:sldId id="280" r:id="rId12"/>
    <p:sldId id="281" r:id="rId13"/>
    <p:sldId id="326" r:id="rId14"/>
    <p:sldId id="283" r:id="rId15"/>
    <p:sldId id="286" r:id="rId16"/>
    <p:sldId id="287" r:id="rId17"/>
    <p:sldId id="288" r:id="rId18"/>
    <p:sldId id="291" r:id="rId19"/>
    <p:sldId id="329" r:id="rId20"/>
    <p:sldId id="330" r:id="rId21"/>
    <p:sldId id="331" r:id="rId22"/>
    <p:sldId id="292" r:id="rId23"/>
    <p:sldId id="295" r:id="rId24"/>
    <p:sldId id="296" r:id="rId25"/>
    <p:sldId id="298" r:id="rId26"/>
    <p:sldId id="301" r:id="rId27"/>
    <p:sldId id="304" r:id="rId28"/>
    <p:sldId id="306" r:id="rId29"/>
    <p:sldId id="307" r:id="rId30"/>
    <p:sldId id="313" r:id="rId31"/>
    <p:sldId id="308" r:id="rId32"/>
    <p:sldId id="314" r:id="rId33"/>
    <p:sldId id="309" r:id="rId34"/>
    <p:sldId id="323" r:id="rId35"/>
    <p:sldId id="324" r:id="rId36"/>
    <p:sldId id="32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4-08-03T19:37:18.093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5397E-E13A-463E-8F67-39FE918CCB23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A9C76-7DE5-4063-8754-640DE36E4D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72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 l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 l="-7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4"/>
          <p:cNvSpPr txBox="1">
            <a:spLocks noGrp="1" noChangeArrowheads="1"/>
          </p:cNvSpPr>
          <p:nvPr>
            <p:ph type="title"/>
          </p:nvPr>
        </p:nvSpPr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 детский сад №10 « Белочка» комбинированного вида 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sz="3600" b="1" i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i="1" dirty="0" smtClean="0">
                <a:solidFill>
                  <a:srgbClr val="FF0000"/>
                </a:solidFill>
              </a:rPr>
              <a:t>Исследовательско-творческий проект</a:t>
            </a:r>
            <a:endParaRPr lang="ru-RU" sz="3600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«От песчинки к песку»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4286256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первой квалификационной категории Шмырева Е.А.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4402138" cy="11318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1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282" y="1571612"/>
            <a:ext cx="3521075" cy="4525963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ru-RU" sz="32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Песчаный конус</a:t>
            </a:r>
            <a:r>
              <a:rPr lang="ru-RU" sz="3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Цель: показать свойства песка – сыпучесть</a:t>
            </a:r>
          </a:p>
          <a:p>
            <a:pPr marL="609600" indent="-609600">
              <a:buFont typeface="Wingdings" pitchFamily="2" charset="2"/>
              <a:buNone/>
            </a:pP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buFont typeface="Wingdings" pitchFamily="2" charset="2"/>
              <a:buNone/>
            </a:pPr>
            <a:r>
              <a:rPr lang="ru-RU" sz="32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движение песка похоже на течение</a:t>
            </a:r>
          </a:p>
          <a:p>
            <a:pPr marL="609600" indent="-609600">
              <a:buFont typeface="Wingdings" pitchFamily="2" charset="2"/>
              <a:buNone/>
            </a:pPr>
            <a:endParaRPr lang="ru-RU" dirty="0" smtClean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4810" y="2714620"/>
            <a:ext cx="4081463" cy="360362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00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14290"/>
            <a:ext cx="4065588" cy="2786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Rectangle 6"/>
          <p:cNvSpPr>
            <a:spLocks noGrp="1" noChangeArrowheads="1"/>
          </p:cNvSpPr>
          <p:nvPr>
            <p:ph type="title"/>
          </p:nvPr>
        </p:nvSpPr>
        <p:spPr>
          <a:xfrm>
            <a:off x="714348" y="285728"/>
            <a:ext cx="3106738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2</a:t>
            </a:r>
          </a:p>
        </p:txBody>
      </p:sp>
      <p:sp>
        <p:nvSpPr>
          <p:cNvPr id="63495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85720" y="1428736"/>
            <a:ext cx="3521075" cy="4525963"/>
          </a:xfrm>
        </p:spPr>
        <p:txBody>
          <a:bodyPr/>
          <a:lstStyle/>
          <a:p>
            <a:pPr marL="609600" indent="-609600">
              <a:buFont typeface="Wingdings" pitchFamily="2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Свойства мокрого песка. 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выяснить, что песок впитывает влагу.</a:t>
            </a:r>
          </a:p>
          <a:p>
            <a:pPr marL="609600" indent="-609600">
              <a:buFont typeface="Wingdings" pitchFamily="2" charset="2"/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Песок впитывает влагу как губка.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14810" y="3571876"/>
            <a:ext cx="3521075" cy="26400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24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214290"/>
            <a:ext cx="4032250" cy="3024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3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4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3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785982" y="357166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3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521075" cy="4525963"/>
          </a:xfrm>
        </p:spPr>
        <p:txBody>
          <a:bodyPr>
            <a:normAutofit/>
          </a:bodyPr>
          <a:lstStyle/>
          <a:p>
            <a:pPr marL="274320"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Рисунки из песка на стекле.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выяснить, что на песке можно рисовать.</a:t>
            </a: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Из песка получаются рисунки.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786182" y="1357298"/>
            <a:ext cx="4360862" cy="4500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28596" y="2643182"/>
            <a:ext cx="3143272" cy="353269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Объект 1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286248" y="642918"/>
            <a:ext cx="4071966" cy="49292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00B0F0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-357222" y="214290"/>
            <a:ext cx="5051425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4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3521075" cy="4525963"/>
          </a:xfrm>
        </p:spPr>
        <p:txBody>
          <a:bodyPr/>
          <a:lstStyle/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Отпечатки на песке.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выяснить, что мокрый песок сохраняет форму.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На песке остаются отпечатки.</a:t>
            </a:r>
          </a:p>
          <a:p>
            <a:pPr marL="609600" indent="-609600"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 rot="328550">
            <a:off x="4047367" y="3590959"/>
            <a:ext cx="3521075" cy="264795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85728"/>
            <a:ext cx="4468813" cy="3382963"/>
          </a:xfrm>
          <a:prstGeom prst="rect">
            <a:avLst/>
          </a:prstGeom>
          <a:ln w="190500" cap="sq">
            <a:solidFill>
              <a:schemeClr val="accent6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85728"/>
            <a:ext cx="4475163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5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282" y="2000240"/>
            <a:ext cx="4114800" cy="3968750"/>
          </a:xfrm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чего состоит песок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посмотреть из чего состоит песок, как выглядят песчинки.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песок состоит из песчинок не похожих друг на друга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5000628" y="3357562"/>
            <a:ext cx="3521075" cy="27146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4357686" y="285728"/>
            <a:ext cx="4104457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596" y="714356"/>
            <a:ext cx="4513263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86380" y="2500306"/>
            <a:ext cx="3521075" cy="34258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-214346" y="214290"/>
            <a:ext cx="4541838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6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282" y="1571612"/>
            <a:ext cx="3521075" cy="4525963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Сравнение мокрого и сухого песка по весу</a:t>
            </a:r>
          </a:p>
          <a:p>
            <a:pPr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определить с детьми вес мокрого и сухого песка</a:t>
            </a:r>
          </a:p>
          <a:p>
            <a:pPr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мокрый песок тяжелее сухого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86182" y="4000504"/>
            <a:ext cx="3521075" cy="25804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 bwMode="auto">
          <a:xfrm>
            <a:off x="4603623" y="476672"/>
            <a:ext cx="4320481" cy="324036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3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4619625" cy="1371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7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85720" y="1571612"/>
            <a:ext cx="3521075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Можно ли песок заморозить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определить подвергается ли песок замерзанию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Сухой песок не замерзает. Мокрый замерзает, так как в мокром песке есть вода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857752" y="3571876"/>
            <a:ext cx="3521075" cy="2643206"/>
          </a:xfrm>
          <a:prstGeom prst="roundRect">
            <a:avLst>
              <a:gd name="adj" fmla="val 16667"/>
            </a:avLst>
          </a:prstGeom>
          <a:ln>
            <a:solidFill>
              <a:srgbClr val="9077F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14290"/>
            <a:ext cx="4286280" cy="3214710"/>
          </a:xfrm>
          <a:prstGeom prst="roundRect">
            <a:avLst>
              <a:gd name="adj" fmla="val 16667"/>
            </a:avLst>
          </a:prstGeom>
          <a:ln w="28575">
            <a:solidFill>
              <a:srgbClr val="9077F9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76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-1714544" y="274638"/>
            <a:ext cx="10401344" cy="1143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8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14" name="Содержимое 13"/>
          <p:cNvSpPr>
            <a:spLocks noGrp="1"/>
          </p:cNvSpPr>
          <p:nvPr>
            <p:ph sz="half" idx="2"/>
          </p:nvPr>
        </p:nvSpPr>
        <p:spPr>
          <a:xfrm>
            <a:off x="571472" y="1500174"/>
            <a:ext cx="8182004" cy="4525963"/>
          </a:xfrm>
        </p:spPr>
        <p:txBody>
          <a:bodyPr/>
          <a:lstStyle/>
          <a:p>
            <a:pPr>
              <a:buNone/>
            </a:pPr>
            <a:r>
              <a:rPr lang="ru-RU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 Песок  хорошо пропускает воду»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воронку положить немного ваты, затем до половины насыпать песок. Налить в воронку доверху воды.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Вывод: Песок хорошо пропускает воду</a:t>
            </a:r>
            <a:endParaRPr lang="ru-RU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-1000164" y="428604"/>
            <a:ext cx="72390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Цель проекта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714620"/>
            <a:ext cx="8218487" cy="3819525"/>
          </a:xfrm>
        </p:spPr>
        <p:txBody>
          <a:bodyPr/>
          <a:lstStyle/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Ознакомление дошкольников со свойствами сухого и мокрого песка, значением его в жизни живых существ и для здоровья человека.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фото\SDC126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фото\SDC1268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78092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фото\SDC1269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20688"/>
            <a:ext cx="339447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фото\SDC1269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68960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261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142984"/>
            <a:ext cx="7920038" cy="1296987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Опыт 9 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7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Можно ли песок сделать цветным</a:t>
            </a: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Цель : определить с детьми как можно покрасить песок</a:t>
            </a:r>
            <a:br>
              <a:rPr lang="ru-RU" sz="27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Вывод : песок можно сделать цветным с помощью воды и гуаши 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3513" y="2997200"/>
            <a:ext cx="4321175" cy="32400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786314" y="2643182"/>
            <a:ext cx="4208463" cy="32289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14282" y="642918"/>
            <a:ext cx="4359559" cy="454707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643438" y="1571612"/>
            <a:ext cx="3965364" cy="4441806"/>
          </a:xfrm>
          <a:solidFill>
            <a:srgbClr val="FFFFFF">
              <a:shade val="85000"/>
            </a:srgbClr>
          </a:solidFill>
          <a:ln w="190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5728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Рисуем цветным песком</a:t>
            </a:r>
            <a:endParaRPr lang="ru-RU" b="1" dirty="0">
              <a:solidFill>
                <a:srgbClr val="00B05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7158" y="1428736"/>
            <a:ext cx="3521075" cy="37862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572000" y="2500306"/>
            <a:ext cx="3857652" cy="331511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-285784" y="928670"/>
            <a:ext cx="440590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214810" y="1785926"/>
            <a:ext cx="4100264" cy="4822894"/>
          </a:xfrm>
          <a:prstGeom prst="ellipse">
            <a:avLst/>
          </a:prstGeom>
          <a:ln w="190500" cap="rnd">
            <a:solidFill>
              <a:schemeClr val="accent2">
                <a:lumMod val="40000"/>
                <a:lumOff val="60000"/>
              </a:schemeClr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285720" y="571480"/>
            <a:ext cx="4394154" cy="5000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429124" y="1142984"/>
            <a:ext cx="4038600" cy="4824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Игра с песком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4282" y="1643050"/>
            <a:ext cx="3521075" cy="4525963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Игра с песком, пожалуй, одна из многогранных забав для детей. Едва оказавшись в песке, ребенок погружается в свой мир. И неудивительно! Ведь в песке можно строить очень интересные вещи.  Даже обычные куличики можно превратить в развивающие детские игры.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714744" y="1643050"/>
            <a:ext cx="3984631" cy="4286280"/>
          </a:xfrm>
          <a:ln w="190500" cap="sq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428596" y="500042"/>
            <a:ext cx="4208447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14876" y="1357298"/>
            <a:ext cx="4226893" cy="4968552"/>
          </a:xfrm>
          <a:prstGeom prst="roundRect">
            <a:avLst>
              <a:gd name="adj" fmla="val 16667"/>
            </a:avLst>
          </a:prstGeom>
          <a:ln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Работа с родителями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семья Роговых сделали аппликацию из песка</a:t>
            </a:r>
            <a:endParaRPr lang="ru-RU" sz="3100" dirty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Содержимое 4" descr="SDC1251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60219"/>
            <a:ext cx="4038600" cy="38059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SDC125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970607"/>
            <a:ext cx="4038600" cy="37851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-857288" y="285728"/>
            <a:ext cx="72390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Задачи проекта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071678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Формировать у детей комплекс знаний о свойствах сухого и мокрого песка, способах работы с ним;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Расширять средства познания и естественно научный опыт детей, связанный с познанием свойств песка и предметов, изготовленных из песка;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Познакомить детей со значением песка в жизни живых существ и для здоровья человека.</a:t>
            </a:r>
          </a:p>
          <a:p>
            <a:pPr>
              <a:lnSpc>
                <a:spcPct val="90000"/>
              </a:lnSpc>
            </a:pPr>
            <a:endParaRPr lang="ru-RU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3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Семь Ашиных  сделали поделку из песка      </a:t>
            </a:r>
            <a:b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машину</a:t>
            </a:r>
            <a:endParaRPr lang="ru-RU" sz="3200" b="1" dirty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5" name="Содержимое 4" descr="SDC1252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571612"/>
            <a:ext cx="4038600" cy="43577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Содержимое 5" descr="SDC125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2000" y="2786058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-785850" y="285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Семья Добротиных</a:t>
            </a:r>
            <a:b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«Песчаный замок»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7" name="Содержимое 6" descr="Копия P713005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000240"/>
            <a:ext cx="5453235" cy="4268799"/>
          </a:xfrm>
          <a:prstGeom prst="rect">
            <a:avLst/>
          </a:prstGeom>
          <a:ln w="88900" cap="sq" cmpd="thickThin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Максимка очень старается</a:t>
            </a:r>
            <a:endParaRPr lang="ru-RU" sz="4000" b="1" dirty="0">
              <a:solidFill>
                <a:srgbClr val="7030A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8" name="Содержимое 7" descr="P71300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1650465"/>
            <a:ext cx="3752848" cy="385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Содержимое 8" descr="P713006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1857364"/>
            <a:ext cx="3558928" cy="37102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Monotype Corsiva" pitchFamily="66" charset="0"/>
              </a:rPr>
              <a:t>Информационно-наглядный материал для родителей</a:t>
            </a:r>
            <a:endParaRPr lang="ru-RU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pic>
        <p:nvPicPr>
          <p:cNvPr id="4" name="Содержимое 3" descr="SDC125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5918" y="2285992"/>
            <a:ext cx="5500725" cy="41130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-928726" y="28572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Результаты проекта</a:t>
            </a:r>
            <a:b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B050"/>
                </a:solidFill>
                <a:latin typeface="Monotype Corsiva" pitchFamily="66" charset="0"/>
                <a:cs typeface="Times New Roman" pitchFamily="18" charset="0"/>
              </a:rPr>
              <a:t>дети узнали:</a:t>
            </a:r>
          </a:p>
        </p:txBody>
      </p:sp>
      <p:sp>
        <p:nvSpPr>
          <p:cNvPr id="68612" name="Rectangle 4"/>
          <p:cNvSpPr>
            <a:spLocks noGrp="1" noChangeArrowheads="1"/>
          </p:cNvSpPr>
          <p:nvPr>
            <p:ph idx="1"/>
          </p:nvPr>
        </p:nvSpPr>
        <p:spPr>
          <a:xfrm>
            <a:off x="357158" y="1928802"/>
            <a:ext cx="8435975" cy="4543425"/>
          </a:xfrm>
        </p:spPr>
        <p:txBody>
          <a:bodyPr/>
          <a:lstStyle/>
          <a:p>
            <a:pPr marL="363538" indent="-363538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Сухой песок: сыпучий, видны формы песчинок, движется, имеет цвет, хорошо пропускает воду, не лепится, можно рисовать, не имеет форм, легче в весе.</a:t>
            </a:r>
          </a:p>
          <a:p>
            <a:pPr marL="363538" indent="-363538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Мокрый песок: не сыпучий, не видны формы песчинок, не движется, имеет темный цвет, хорошо пропускает воду, лепится, можно рисовать, сохраняет форму (пока не высохнет), тяжелее в весе.</a:t>
            </a:r>
          </a:p>
          <a:p>
            <a:pPr marL="363538" indent="-363538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Использование песка людьми: приятно и полезно ходить, лежать, играть, строить. Посыпают дорожки зимой, чтобы не поскользнуться. Тушат пожар. Используют в строительстве.</a:t>
            </a:r>
          </a:p>
          <a:p>
            <a:pPr marL="804863" lvl="1" indent="-261938"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804863" lvl="1" indent="-261938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marL="804863" lvl="1" indent="-261938">
              <a:lnSpc>
                <a:spcPct val="90000"/>
              </a:lnSpc>
            </a:pPr>
            <a:endParaRPr lang="ru-RU" sz="2000" dirty="0" smtClean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8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8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1000164" y="357166"/>
            <a:ext cx="8229600" cy="11430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Monotype Corsiva" pitchFamily="66" charset="0"/>
                <a:cs typeface="Times New Roman" pitchFamily="18" charset="0"/>
              </a:rPr>
              <a:t>Выводы 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Песок лучший тип почвы</a:t>
            </a: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Песок твердый и сыпучий</a:t>
            </a: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Движение песка похоже на течение </a:t>
            </a: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Песок пропускает воду</a:t>
            </a: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Песок не горит</a:t>
            </a: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Песок состоит из песчинок, которые не прилипают друг к другу</a:t>
            </a:r>
          </a:p>
          <a:p>
            <a:endParaRPr lang="ru-RU" dirty="0" smtClean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27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7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57159" y="1384410"/>
            <a:ext cx="6715172" cy="50386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-857288" y="285728"/>
            <a:ext cx="72390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Гипотеза проекта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idx="1"/>
          </p:nvPr>
        </p:nvSpPr>
        <p:spPr>
          <a:xfrm>
            <a:off x="142844" y="2332037"/>
            <a:ext cx="8229600" cy="45259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Clr>
                <a:srgbClr val="000000"/>
              </a:buClr>
              <a:buNone/>
            </a:pPr>
            <a:r>
              <a:rPr lang="ru-RU" sz="2000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Использование различных методов и форм (игровой,    исследовательской, экспериментирования) при ознакомлении детей со свойствами песка позволят раскрыть важные особенности, свойства и значения песка и приведут детей к:</a:t>
            </a:r>
          </a:p>
          <a:p>
            <a:pPr algn="ctr">
              <a:lnSpc>
                <a:spcPct val="80000"/>
              </a:lnSpc>
              <a:buClr>
                <a:srgbClr val="000000"/>
              </a:buClr>
              <a:buNone/>
            </a:pPr>
            <a:endParaRPr lang="ru-RU" sz="2000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1" algn="ctr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развитию творческих способностей, приобретению новых знаний, умений и навыков;</a:t>
            </a:r>
          </a:p>
          <a:p>
            <a:pPr lvl="1" algn="ctr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развитие наблюдательности основ исследовательской работы, творческих и коммуникативных способностей детей, умению высказывать свое мнение;</a:t>
            </a:r>
          </a:p>
          <a:p>
            <a:pPr lvl="1" algn="ctr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формирование умения сотрудничества: умению договариваться, распределять работу, оценивать свой вклад в общий результат деятельности;</a:t>
            </a:r>
          </a:p>
          <a:p>
            <a:pPr lvl="1" algn="ctr">
              <a:lnSpc>
                <a:spcPct val="80000"/>
              </a:lnSpc>
              <a:buFont typeface="Wingdings" pitchFamily="2" charset="2"/>
              <a:buChar char="Ø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увеличению процента детей, желающих активно участвовать в исследовательских экспериментах и экспериментировать.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857552" y="274638"/>
            <a:ext cx="11144328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7030A0"/>
                </a:solidFill>
                <a:latin typeface="Monotype Corsiva" pitchFamily="66" charset="0"/>
              </a:rPr>
              <a:t>Актуальность темы</a:t>
            </a:r>
            <a:endParaRPr lang="ru-RU" sz="4800" b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>
              <a:buNone/>
            </a:pPr>
            <a:r>
              <a:rPr lang="ru-RU" b="1" dirty="0" smtClean="0"/>
              <a:t> </a:t>
            </a: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Дети очень любят экспериментировать. Исследовательская деятельность вызывает огромный интерес у детей. Исследования представляют возможность ребенку самому найти ответы на вопросы «как? » и «почему?». Неутолимая жажда новых впечатлений, любознательность, постоянное стремление экспериментировать, самостоятельно искать новые сведения о мире рассматриваются как важнейшие черты детского поведения. Исследовательская активность - естественное состояние ребенка, он настроен на познание мира, он хочет все знать. Это огромная возможность для детей думать, пробовать, экспериментировать, а самое главное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самовыражаться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. Опыты чем-то напоминают детям фокусы, они необычны, они удивляют. Потребность ребенка в новых впечатлениях лежит в основе возникновения и развития неистощимой ориентировочно-исследовательской (поисковой) деятельности, направленной на познание окружающего мира. Чем разнообразнее и интенсивнее поисковая деятельность, тем больше новой информации получает ребенок, тем быстрее и полноценнее он развивается.</a:t>
            </a:r>
          </a:p>
          <a:p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4290"/>
            <a:ext cx="72390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Вопросы на которые будем искать ответы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Все ли мы знаем о песке?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Для чего нам нужно изучать свойства песка?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Из чего состоит песок?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Какого цвета песок?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Можно ли из сухого/мокрого песка лепить?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Можно ли сухим/мокрым песком рисовать?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Может ли песок двигаться?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Где и как люди могут использовать песок?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Как можно играть с сухим и мокрым песком?</a:t>
            </a:r>
          </a:p>
          <a:p>
            <a:pPr marL="609600" indent="-609600" algn="just">
              <a:lnSpc>
                <a:spcPct val="90000"/>
              </a:lnSpc>
              <a:buClr>
                <a:srgbClr val="000000"/>
              </a:buClr>
              <a:buFont typeface="Wingdings" pitchFamily="2" charset="2"/>
              <a:buAutoNum type="arabicPeriod"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25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9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75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2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25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75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5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93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4282" y="214290"/>
            <a:ext cx="7239000" cy="1143000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Предварительная работа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989138"/>
            <a:ext cx="8229600" cy="41148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Беседа «Для чего нужен песок»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Манипуляция с песком (развитие мелкой моторики рук)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НОД по изобразительной деятельности: конструирование из различных предметов (сооружение природных ландшафтов в «песочнице»)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Игры, эксперименты по ознакомлению со свойствами песка</a:t>
            </a:r>
          </a:p>
          <a:p>
            <a:pPr>
              <a:lnSpc>
                <a:spcPct val="90000"/>
              </a:lnSpc>
              <a:buClr>
                <a:srgbClr val="000000"/>
              </a:buClr>
              <a:buFont typeface="Wingdings" pitchFamily="2" charset="2"/>
              <a:buChar char="Ø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Предметные картинки, иллюстрирующие использование песка в деятельности человека</a:t>
            </a:r>
          </a:p>
          <a:p>
            <a:pPr>
              <a:lnSpc>
                <a:spcPct val="90000"/>
              </a:lnSpc>
              <a:buClr>
                <a:srgbClr val="000000"/>
              </a:buClr>
            </a:pPr>
            <a:endParaRPr lang="ru-RU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75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20040"/>
            <a:ext cx="72390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Методы и приемы работы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idx="1"/>
          </p:nvPr>
        </p:nvSpPr>
        <p:spPr>
          <a:xfrm>
            <a:off x="214282" y="2332037"/>
            <a:ext cx="8786874" cy="4525963"/>
          </a:xfrm>
        </p:spPr>
        <p:txBody>
          <a:bodyPr>
            <a:normAutofit/>
          </a:bodyPr>
          <a:lstStyle/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Наглядные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(наблюдение, иллюстрация)</a:t>
            </a:r>
          </a:p>
          <a:p>
            <a:pPr>
              <a:buClr>
                <a:srgbClr val="000000"/>
              </a:buCl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Словесные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(беседы, чтение художественной литературы)</a:t>
            </a:r>
          </a:p>
          <a:p>
            <a:pPr>
              <a:buClr>
                <a:srgbClr val="000000"/>
              </a:buCl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000000"/>
              </a:buClr>
              <a:buFont typeface="Wingdings" pitchFamily="2" charset="2"/>
              <a:buChar char="Ø"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Практические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(игры эксперименты, опыты)</a:t>
            </a:r>
          </a:p>
          <a:p>
            <a:pPr>
              <a:buFont typeface="Wingdings" pitchFamily="2" charset="2"/>
              <a:buChar char="Ø"/>
            </a:pPr>
            <a:endParaRPr lang="ru-RU" sz="36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1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10" y="2500306"/>
            <a:ext cx="7239000" cy="1143000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8000" b="1" dirty="0" smtClean="0">
                <a:solidFill>
                  <a:srgbClr val="0070C0"/>
                </a:solidFill>
                <a:latin typeface="Monotype Corsiva" pitchFamily="66" charset="0"/>
                <a:cs typeface="Times New Roman" pitchFamily="18" charset="0"/>
              </a:rPr>
              <a:t>Работа с детьми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731</Words>
  <Application>Microsoft Office PowerPoint</Application>
  <PresentationFormat>Экран (4:3)</PresentationFormat>
  <Paragraphs>110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Муниципальное бюджетное дошкольное образовательное учреждение детский сад №10 « Белочка» комбинированного вида </vt:lpstr>
      <vt:lpstr>Цель проекта</vt:lpstr>
      <vt:lpstr>Задачи проекта</vt:lpstr>
      <vt:lpstr>Гипотеза проекта</vt:lpstr>
      <vt:lpstr>Актуальность темы</vt:lpstr>
      <vt:lpstr>Вопросы на которые будем искать ответы</vt:lpstr>
      <vt:lpstr>Предварительная работа</vt:lpstr>
      <vt:lpstr>Методы и приемы работы</vt:lpstr>
      <vt:lpstr>Работа с детьми</vt:lpstr>
      <vt:lpstr>Опыт 1</vt:lpstr>
      <vt:lpstr>Опыт 2</vt:lpstr>
      <vt:lpstr>Опыт 3</vt:lpstr>
      <vt:lpstr>Презентация PowerPoint</vt:lpstr>
      <vt:lpstr>Опыт 4</vt:lpstr>
      <vt:lpstr>Опыт 5</vt:lpstr>
      <vt:lpstr>Презентация PowerPoint</vt:lpstr>
      <vt:lpstr>Опыт 6</vt:lpstr>
      <vt:lpstr>Опыт 7</vt:lpstr>
      <vt:lpstr>Опыт 8</vt:lpstr>
      <vt:lpstr>Презентация PowerPoint</vt:lpstr>
      <vt:lpstr>Презентация PowerPoint</vt:lpstr>
      <vt:lpstr> Опыт 9   Можно ли песок сделать цветным Цель : определить с детьми как можно покрасить песок Вывод : песок можно сделать цветным с помощью воды и гуаши   </vt:lpstr>
      <vt:lpstr>Презентация PowerPoint</vt:lpstr>
      <vt:lpstr>Рисуем цветным песком</vt:lpstr>
      <vt:lpstr>Презентация PowerPoint</vt:lpstr>
      <vt:lpstr>Презентация PowerPoint</vt:lpstr>
      <vt:lpstr>Игра с песком</vt:lpstr>
      <vt:lpstr>Презентация PowerPoint</vt:lpstr>
      <vt:lpstr>Работа с родителями семья Роговых сделали аппликацию из песка</vt:lpstr>
      <vt:lpstr>Семь Ашиных  сделали поделку из песка       машину</vt:lpstr>
      <vt:lpstr>Семья Добротиных «Песчаный замок»</vt:lpstr>
      <vt:lpstr>Максимка очень старается</vt:lpstr>
      <vt:lpstr>Информационно-наглядный материал для родителей</vt:lpstr>
      <vt:lpstr>Результаты проекта дети узнали:</vt:lpstr>
      <vt:lpstr>Выводы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ири</cp:lastModifiedBy>
  <cp:revision>43</cp:revision>
  <dcterms:created xsi:type="dcterms:W3CDTF">2014-02-19T08:54:23Z</dcterms:created>
  <dcterms:modified xsi:type="dcterms:W3CDTF">2014-08-20T05:28:02Z</dcterms:modified>
</cp:coreProperties>
</file>